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2"/>
  </p:notesMasterIdLst>
  <p:sldIdLst>
    <p:sldId id="257" r:id="rId2"/>
    <p:sldId id="258" r:id="rId3"/>
    <p:sldId id="259" r:id="rId4"/>
    <p:sldId id="266" r:id="rId5"/>
    <p:sldId id="260" r:id="rId6"/>
    <p:sldId id="261" r:id="rId7"/>
    <p:sldId id="262" r:id="rId8"/>
    <p:sldId id="263" r:id="rId9"/>
    <p:sldId id="264" r:id="rId10"/>
    <p:sldId id="265" r:id="rId11"/>
  </p:sldIdLst>
  <p:sldSz cx="12192000" cy="6858000"/>
  <p:notesSz cx="6858000" cy="9144000"/>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92" y="6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654"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1048655"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DD1D06-6902-487B-83A1-9F613C31EA74}" type="datetimeFigureOut">
              <a:rPr lang="en-IN" smtClean="0"/>
              <a:t>26-10-2023</a:t>
            </a:fld>
            <a:endParaRPr lang="en-IN"/>
          </a:p>
        </p:txBody>
      </p:sp>
      <p:sp>
        <p:nvSpPr>
          <p:cNvPr id="1048656"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1048657"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58"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1048659"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DD456C-5690-4A36-9C5C-3D5867C9B7A0}" type="slidenum">
              <a:rPr lang="en-IN" smtClean="0"/>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586"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1048587"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1048588" name="Date Placeholder 3"/>
          <p:cNvSpPr>
            <a:spLocks noGrp="1"/>
          </p:cNvSpPr>
          <p:nvPr>
            <p:ph type="dt" sz="half" idx="10"/>
          </p:nvPr>
        </p:nvSpPr>
        <p:spPr/>
        <p:txBody>
          <a:bodyPr/>
          <a:lstStyle/>
          <a:p>
            <a:fld id="{AD4CDBEB-7B95-45C9-9746-1E512CCA006C}" type="datetimeFigureOut">
              <a:rPr lang="en-IN" smtClean="0"/>
              <a:t>26-10-2023</a:t>
            </a:fld>
            <a:endParaRPr lang="en-IN"/>
          </a:p>
        </p:txBody>
      </p:sp>
      <p:sp>
        <p:nvSpPr>
          <p:cNvPr id="1048589" name="Footer Placeholder 4"/>
          <p:cNvSpPr>
            <a:spLocks noGrp="1"/>
          </p:cNvSpPr>
          <p:nvPr>
            <p:ph type="ftr" sz="quarter" idx="11"/>
          </p:nvPr>
        </p:nvSpPr>
        <p:spPr/>
        <p:txBody>
          <a:bodyPr/>
          <a:lstStyle/>
          <a:p>
            <a:endParaRPr lang="en-IN"/>
          </a:p>
        </p:txBody>
      </p:sp>
      <p:sp>
        <p:nvSpPr>
          <p:cNvPr id="1048590"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624" name="Title 1"/>
          <p:cNvSpPr>
            <a:spLocks noGrp="1"/>
          </p:cNvSpPr>
          <p:nvPr>
            <p:ph type="title"/>
          </p:nvPr>
        </p:nvSpPr>
        <p:spPr/>
        <p:txBody>
          <a:bodyPr/>
          <a:lstStyle/>
          <a:p>
            <a:r>
              <a:rPr lang="en-US"/>
              <a:t>Click to edit Master title style</a:t>
            </a:r>
            <a:endParaRPr lang="en-IN"/>
          </a:p>
        </p:txBody>
      </p:sp>
      <p:sp>
        <p:nvSpPr>
          <p:cNvPr id="1048625"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26" name="Date Placeholder 3"/>
          <p:cNvSpPr>
            <a:spLocks noGrp="1"/>
          </p:cNvSpPr>
          <p:nvPr>
            <p:ph type="dt" sz="half" idx="10"/>
          </p:nvPr>
        </p:nvSpPr>
        <p:spPr/>
        <p:txBody>
          <a:bodyPr/>
          <a:lstStyle/>
          <a:p>
            <a:fld id="{AD4CDBEB-7B95-45C9-9746-1E512CCA006C}" type="datetimeFigureOut">
              <a:rPr lang="en-IN" smtClean="0"/>
              <a:t>26-10-2023</a:t>
            </a:fld>
            <a:endParaRPr lang="en-IN"/>
          </a:p>
        </p:txBody>
      </p:sp>
      <p:sp>
        <p:nvSpPr>
          <p:cNvPr id="1048627" name="Footer Placeholder 4"/>
          <p:cNvSpPr>
            <a:spLocks noGrp="1"/>
          </p:cNvSpPr>
          <p:nvPr>
            <p:ph type="ftr" sz="quarter" idx="11"/>
          </p:nvPr>
        </p:nvSpPr>
        <p:spPr/>
        <p:txBody>
          <a:bodyPr/>
          <a:lstStyle/>
          <a:p>
            <a:endParaRPr lang="en-IN"/>
          </a:p>
        </p:txBody>
      </p:sp>
      <p:sp>
        <p:nvSpPr>
          <p:cNvPr id="1048628"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13"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1048614"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15" name="Date Placeholder 3"/>
          <p:cNvSpPr>
            <a:spLocks noGrp="1"/>
          </p:cNvSpPr>
          <p:nvPr>
            <p:ph type="dt" sz="half" idx="10"/>
          </p:nvPr>
        </p:nvSpPr>
        <p:spPr/>
        <p:txBody>
          <a:bodyPr/>
          <a:lstStyle/>
          <a:p>
            <a:fld id="{AD4CDBEB-7B95-45C9-9746-1E512CCA006C}" type="datetimeFigureOut">
              <a:rPr lang="en-IN" smtClean="0"/>
              <a:t>26-10-2023</a:t>
            </a:fld>
            <a:endParaRPr lang="en-IN"/>
          </a:p>
        </p:txBody>
      </p:sp>
      <p:sp>
        <p:nvSpPr>
          <p:cNvPr id="1048616" name="Footer Placeholder 4"/>
          <p:cNvSpPr>
            <a:spLocks noGrp="1"/>
          </p:cNvSpPr>
          <p:nvPr>
            <p:ph type="ftr" sz="quarter" idx="11"/>
          </p:nvPr>
        </p:nvSpPr>
        <p:spPr/>
        <p:txBody>
          <a:bodyPr/>
          <a:lstStyle/>
          <a:p>
            <a:endParaRPr lang="en-IN"/>
          </a:p>
        </p:txBody>
      </p:sp>
      <p:sp>
        <p:nvSpPr>
          <p:cNvPr id="1048617"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602" name="Title 1"/>
          <p:cNvSpPr>
            <a:spLocks noGrp="1"/>
          </p:cNvSpPr>
          <p:nvPr>
            <p:ph type="title"/>
          </p:nvPr>
        </p:nvSpPr>
        <p:spPr/>
        <p:txBody>
          <a:bodyPr/>
          <a:lstStyle/>
          <a:p>
            <a:r>
              <a:rPr lang="en-US"/>
              <a:t>Click to edit Master title style</a:t>
            </a:r>
            <a:endParaRPr lang="en-IN"/>
          </a:p>
        </p:txBody>
      </p:sp>
      <p:sp>
        <p:nvSpPr>
          <p:cNvPr id="104860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04" name="Date Placeholder 3"/>
          <p:cNvSpPr>
            <a:spLocks noGrp="1"/>
          </p:cNvSpPr>
          <p:nvPr>
            <p:ph type="dt" sz="half" idx="10"/>
          </p:nvPr>
        </p:nvSpPr>
        <p:spPr/>
        <p:txBody>
          <a:bodyPr/>
          <a:lstStyle/>
          <a:p>
            <a:fld id="{AD4CDBEB-7B95-45C9-9746-1E512CCA006C}" type="datetimeFigureOut">
              <a:rPr lang="en-IN" smtClean="0"/>
              <a:t>26-10-2023</a:t>
            </a:fld>
            <a:endParaRPr lang="en-IN"/>
          </a:p>
        </p:txBody>
      </p:sp>
      <p:sp>
        <p:nvSpPr>
          <p:cNvPr id="1048605" name="Footer Placeholder 4"/>
          <p:cNvSpPr>
            <a:spLocks noGrp="1"/>
          </p:cNvSpPr>
          <p:nvPr>
            <p:ph type="ftr" sz="quarter" idx="11"/>
          </p:nvPr>
        </p:nvSpPr>
        <p:spPr/>
        <p:txBody>
          <a:bodyPr/>
          <a:lstStyle/>
          <a:p>
            <a:endParaRPr lang="en-IN"/>
          </a:p>
        </p:txBody>
      </p:sp>
      <p:sp>
        <p:nvSpPr>
          <p:cNvPr id="1048606"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29"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1048630"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48631" name="Date Placeholder 3"/>
          <p:cNvSpPr>
            <a:spLocks noGrp="1"/>
          </p:cNvSpPr>
          <p:nvPr>
            <p:ph type="dt" sz="half" idx="10"/>
          </p:nvPr>
        </p:nvSpPr>
        <p:spPr/>
        <p:txBody>
          <a:bodyPr/>
          <a:lstStyle/>
          <a:p>
            <a:fld id="{AD4CDBEB-7B95-45C9-9746-1E512CCA006C}" type="datetimeFigureOut">
              <a:rPr lang="en-IN" smtClean="0"/>
              <a:t>26-10-2023</a:t>
            </a:fld>
            <a:endParaRPr lang="en-IN"/>
          </a:p>
        </p:txBody>
      </p:sp>
      <p:sp>
        <p:nvSpPr>
          <p:cNvPr id="1048632" name="Footer Placeholder 4"/>
          <p:cNvSpPr>
            <a:spLocks noGrp="1"/>
          </p:cNvSpPr>
          <p:nvPr>
            <p:ph type="ftr" sz="quarter" idx="11"/>
          </p:nvPr>
        </p:nvSpPr>
        <p:spPr/>
        <p:txBody>
          <a:bodyPr/>
          <a:lstStyle/>
          <a:p>
            <a:endParaRPr lang="en-IN"/>
          </a:p>
        </p:txBody>
      </p:sp>
      <p:sp>
        <p:nvSpPr>
          <p:cNvPr id="1048633" name="Slide Number Placeholder 5"/>
          <p:cNvSpPr>
            <a:spLocks noGrp="1"/>
          </p:cNvSpPr>
          <p:nvPr>
            <p:ph type="sldNum" sz="quarter" idx="12"/>
          </p:nvPr>
        </p:nvSpPr>
        <p:spPr/>
        <p:txBody>
          <a:bodyPr/>
          <a:lstStyle/>
          <a:p>
            <a:fld id="{A3EC6906-C29A-4A8E-A5BA-A2BA206FA6B6}"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34" name="Title 1"/>
          <p:cNvSpPr>
            <a:spLocks noGrp="1"/>
          </p:cNvSpPr>
          <p:nvPr>
            <p:ph type="title"/>
          </p:nvPr>
        </p:nvSpPr>
        <p:spPr/>
        <p:txBody>
          <a:bodyPr/>
          <a:lstStyle/>
          <a:p>
            <a:r>
              <a:rPr lang="en-US"/>
              <a:t>Click to edit Master title style</a:t>
            </a:r>
            <a:endParaRPr lang="en-IN"/>
          </a:p>
        </p:txBody>
      </p:sp>
      <p:sp>
        <p:nvSpPr>
          <p:cNvPr id="1048635"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6"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7" name="Date Placeholder 4"/>
          <p:cNvSpPr>
            <a:spLocks noGrp="1"/>
          </p:cNvSpPr>
          <p:nvPr>
            <p:ph type="dt" sz="half" idx="10"/>
          </p:nvPr>
        </p:nvSpPr>
        <p:spPr/>
        <p:txBody>
          <a:bodyPr/>
          <a:lstStyle/>
          <a:p>
            <a:fld id="{AD4CDBEB-7B95-45C9-9746-1E512CCA006C}" type="datetimeFigureOut">
              <a:rPr lang="en-IN" smtClean="0"/>
              <a:t>26-10-2023</a:t>
            </a:fld>
            <a:endParaRPr lang="en-IN"/>
          </a:p>
        </p:txBody>
      </p:sp>
      <p:sp>
        <p:nvSpPr>
          <p:cNvPr id="1048638" name="Footer Placeholder 5"/>
          <p:cNvSpPr>
            <a:spLocks noGrp="1"/>
          </p:cNvSpPr>
          <p:nvPr>
            <p:ph type="ftr" sz="quarter" idx="11"/>
          </p:nvPr>
        </p:nvSpPr>
        <p:spPr/>
        <p:txBody>
          <a:bodyPr/>
          <a:lstStyle/>
          <a:p>
            <a:endParaRPr lang="en-IN"/>
          </a:p>
        </p:txBody>
      </p:sp>
      <p:sp>
        <p:nvSpPr>
          <p:cNvPr id="1048639" name="Slide Number Placeholder 6"/>
          <p:cNvSpPr>
            <a:spLocks noGrp="1"/>
          </p:cNvSpPr>
          <p:nvPr>
            <p:ph type="sldNum" sz="quarter" idx="12"/>
          </p:nvPr>
        </p:nvSpPr>
        <p:spPr/>
        <p:txBody>
          <a:bodyPr/>
          <a:lstStyle/>
          <a:p>
            <a:fld id="{A3EC6906-C29A-4A8E-A5BA-A2BA206FA6B6}"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640"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1048641"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42"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3"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44"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5" name="Date Placeholder 6"/>
          <p:cNvSpPr>
            <a:spLocks noGrp="1"/>
          </p:cNvSpPr>
          <p:nvPr>
            <p:ph type="dt" sz="half" idx="10"/>
          </p:nvPr>
        </p:nvSpPr>
        <p:spPr/>
        <p:txBody>
          <a:bodyPr/>
          <a:lstStyle/>
          <a:p>
            <a:fld id="{AD4CDBEB-7B95-45C9-9746-1E512CCA006C}" type="datetimeFigureOut">
              <a:rPr lang="en-IN" smtClean="0"/>
              <a:t>26-10-2023</a:t>
            </a:fld>
            <a:endParaRPr lang="en-IN"/>
          </a:p>
        </p:txBody>
      </p:sp>
      <p:sp>
        <p:nvSpPr>
          <p:cNvPr id="1048646" name="Footer Placeholder 7"/>
          <p:cNvSpPr>
            <a:spLocks noGrp="1"/>
          </p:cNvSpPr>
          <p:nvPr>
            <p:ph type="ftr" sz="quarter" idx="11"/>
          </p:nvPr>
        </p:nvSpPr>
        <p:spPr/>
        <p:txBody>
          <a:bodyPr/>
          <a:lstStyle/>
          <a:p>
            <a:endParaRPr lang="en-IN"/>
          </a:p>
        </p:txBody>
      </p:sp>
      <p:sp>
        <p:nvSpPr>
          <p:cNvPr id="1048647" name="Slide Number Placeholder 8"/>
          <p:cNvSpPr>
            <a:spLocks noGrp="1"/>
          </p:cNvSpPr>
          <p:nvPr>
            <p:ph type="sldNum" sz="quarter" idx="12"/>
          </p:nvPr>
        </p:nvSpPr>
        <p:spPr/>
        <p:txBody>
          <a:bodyPr/>
          <a:lstStyle/>
          <a:p>
            <a:fld id="{A3EC6906-C29A-4A8E-A5BA-A2BA206FA6B6}"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09" name="Title 1"/>
          <p:cNvSpPr>
            <a:spLocks noGrp="1"/>
          </p:cNvSpPr>
          <p:nvPr>
            <p:ph type="title"/>
          </p:nvPr>
        </p:nvSpPr>
        <p:spPr/>
        <p:txBody>
          <a:bodyPr/>
          <a:lstStyle/>
          <a:p>
            <a:r>
              <a:rPr lang="en-US"/>
              <a:t>Click to edit Master title style</a:t>
            </a:r>
            <a:endParaRPr lang="en-IN"/>
          </a:p>
        </p:txBody>
      </p:sp>
      <p:sp>
        <p:nvSpPr>
          <p:cNvPr id="1048610" name="Date Placeholder 2"/>
          <p:cNvSpPr>
            <a:spLocks noGrp="1"/>
          </p:cNvSpPr>
          <p:nvPr>
            <p:ph type="dt" sz="half" idx="10"/>
          </p:nvPr>
        </p:nvSpPr>
        <p:spPr/>
        <p:txBody>
          <a:bodyPr/>
          <a:lstStyle/>
          <a:p>
            <a:fld id="{AD4CDBEB-7B95-45C9-9746-1E512CCA006C}" type="datetimeFigureOut">
              <a:rPr lang="en-IN" smtClean="0"/>
              <a:t>26-10-2023</a:t>
            </a:fld>
            <a:endParaRPr lang="en-IN"/>
          </a:p>
        </p:txBody>
      </p:sp>
      <p:sp>
        <p:nvSpPr>
          <p:cNvPr id="1048611" name="Footer Placeholder 3"/>
          <p:cNvSpPr>
            <a:spLocks noGrp="1"/>
          </p:cNvSpPr>
          <p:nvPr>
            <p:ph type="ftr" sz="quarter" idx="11"/>
          </p:nvPr>
        </p:nvSpPr>
        <p:spPr/>
        <p:txBody>
          <a:bodyPr/>
          <a:lstStyle/>
          <a:p>
            <a:endParaRPr lang="en-IN"/>
          </a:p>
        </p:txBody>
      </p:sp>
      <p:sp>
        <p:nvSpPr>
          <p:cNvPr id="1048612" name="Slide Number Placeholder 4"/>
          <p:cNvSpPr>
            <a:spLocks noGrp="1"/>
          </p:cNvSpPr>
          <p:nvPr>
            <p:ph type="sldNum" sz="quarter" idx="12"/>
          </p:nvPr>
        </p:nvSpPr>
        <p:spPr/>
        <p:txBody>
          <a:bodyPr/>
          <a:lstStyle/>
          <a:p>
            <a:fld id="{A3EC6906-C29A-4A8E-A5BA-A2BA206FA6B6}"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581" name="Date Placeholder 1"/>
          <p:cNvSpPr>
            <a:spLocks noGrp="1"/>
          </p:cNvSpPr>
          <p:nvPr>
            <p:ph type="dt" sz="half" idx="10"/>
          </p:nvPr>
        </p:nvSpPr>
        <p:spPr/>
        <p:txBody>
          <a:bodyPr/>
          <a:lstStyle/>
          <a:p>
            <a:fld id="{AD4CDBEB-7B95-45C9-9746-1E512CCA006C}" type="datetimeFigureOut">
              <a:rPr lang="en-IN" smtClean="0"/>
              <a:t>26-10-2023</a:t>
            </a:fld>
            <a:endParaRPr lang="en-IN"/>
          </a:p>
        </p:txBody>
      </p:sp>
      <p:sp>
        <p:nvSpPr>
          <p:cNvPr id="1048582" name="Footer Placeholder 2"/>
          <p:cNvSpPr>
            <a:spLocks noGrp="1"/>
          </p:cNvSpPr>
          <p:nvPr>
            <p:ph type="ftr" sz="quarter" idx="11"/>
          </p:nvPr>
        </p:nvSpPr>
        <p:spPr/>
        <p:txBody>
          <a:bodyPr/>
          <a:lstStyle/>
          <a:p>
            <a:endParaRPr lang="en-IN"/>
          </a:p>
        </p:txBody>
      </p:sp>
      <p:sp>
        <p:nvSpPr>
          <p:cNvPr id="1048583" name="Slide Number Placeholder 3"/>
          <p:cNvSpPr>
            <a:spLocks noGrp="1"/>
          </p:cNvSpPr>
          <p:nvPr>
            <p:ph type="sldNum" sz="quarter" idx="12"/>
          </p:nvPr>
        </p:nvSpPr>
        <p:spPr/>
        <p:txBody>
          <a:bodyPr/>
          <a:lstStyle/>
          <a:p>
            <a:fld id="{A3EC6906-C29A-4A8E-A5BA-A2BA206FA6B6}"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648"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1048649"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50"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651" name="Date Placeholder 4"/>
          <p:cNvSpPr>
            <a:spLocks noGrp="1"/>
          </p:cNvSpPr>
          <p:nvPr>
            <p:ph type="dt" sz="half" idx="10"/>
          </p:nvPr>
        </p:nvSpPr>
        <p:spPr/>
        <p:txBody>
          <a:bodyPr/>
          <a:lstStyle/>
          <a:p>
            <a:fld id="{AD4CDBEB-7B95-45C9-9746-1E512CCA006C}" type="datetimeFigureOut">
              <a:rPr lang="en-IN" smtClean="0"/>
              <a:t>26-10-2023</a:t>
            </a:fld>
            <a:endParaRPr lang="en-IN"/>
          </a:p>
        </p:txBody>
      </p:sp>
      <p:sp>
        <p:nvSpPr>
          <p:cNvPr id="1048652" name="Footer Placeholder 5"/>
          <p:cNvSpPr>
            <a:spLocks noGrp="1"/>
          </p:cNvSpPr>
          <p:nvPr>
            <p:ph type="ftr" sz="quarter" idx="11"/>
          </p:nvPr>
        </p:nvSpPr>
        <p:spPr/>
        <p:txBody>
          <a:bodyPr/>
          <a:lstStyle/>
          <a:p>
            <a:endParaRPr lang="en-IN"/>
          </a:p>
        </p:txBody>
      </p:sp>
      <p:sp>
        <p:nvSpPr>
          <p:cNvPr id="1048653" name="Slide Number Placeholder 6"/>
          <p:cNvSpPr>
            <a:spLocks noGrp="1"/>
          </p:cNvSpPr>
          <p:nvPr>
            <p:ph type="sldNum" sz="quarter" idx="12"/>
          </p:nvPr>
        </p:nvSpPr>
        <p:spPr/>
        <p:txBody>
          <a:bodyPr/>
          <a:lstStyle/>
          <a:p>
            <a:fld id="{A3EC6906-C29A-4A8E-A5BA-A2BA206FA6B6}"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618"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1048619"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1048620"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621" name="Date Placeholder 4"/>
          <p:cNvSpPr>
            <a:spLocks noGrp="1"/>
          </p:cNvSpPr>
          <p:nvPr>
            <p:ph type="dt" sz="half" idx="10"/>
          </p:nvPr>
        </p:nvSpPr>
        <p:spPr/>
        <p:txBody>
          <a:bodyPr/>
          <a:lstStyle/>
          <a:p>
            <a:fld id="{AD4CDBEB-7B95-45C9-9746-1E512CCA006C}" type="datetimeFigureOut">
              <a:rPr lang="en-IN" smtClean="0"/>
              <a:t>26-10-2023</a:t>
            </a:fld>
            <a:endParaRPr lang="en-IN"/>
          </a:p>
        </p:txBody>
      </p:sp>
      <p:sp>
        <p:nvSpPr>
          <p:cNvPr id="1048622" name="Footer Placeholder 5"/>
          <p:cNvSpPr>
            <a:spLocks noGrp="1"/>
          </p:cNvSpPr>
          <p:nvPr>
            <p:ph type="ftr" sz="quarter" idx="11"/>
          </p:nvPr>
        </p:nvSpPr>
        <p:spPr/>
        <p:txBody>
          <a:bodyPr/>
          <a:lstStyle/>
          <a:p>
            <a:endParaRPr lang="en-IN"/>
          </a:p>
        </p:txBody>
      </p:sp>
      <p:sp>
        <p:nvSpPr>
          <p:cNvPr id="1048623" name="Slide Number Placeholder 6"/>
          <p:cNvSpPr>
            <a:spLocks noGrp="1"/>
          </p:cNvSpPr>
          <p:nvPr>
            <p:ph type="sldNum" sz="quarter" idx="12"/>
          </p:nvPr>
        </p:nvSpPr>
        <p:spPr/>
        <p:txBody>
          <a:bodyPr/>
          <a:lstStyle/>
          <a:p>
            <a:fld id="{A3EC6906-C29A-4A8E-A5BA-A2BA206FA6B6}"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576"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1048577"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578"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4CDBEB-7B95-45C9-9746-1E512CCA006C}" type="datetimeFigureOut">
              <a:rPr lang="en-IN" smtClean="0"/>
              <a:t>26-10-2023</a:t>
            </a:fld>
            <a:endParaRPr lang="en-IN"/>
          </a:p>
        </p:txBody>
      </p:sp>
      <p:sp>
        <p:nvSpPr>
          <p:cNvPr id="1048579"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1048580"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EC6906-C29A-4A8E-A5BA-A2BA206FA6B6}"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28"/>
        <p:cNvGrpSpPr/>
        <p:nvPr/>
      </p:nvGrpSpPr>
      <p:grpSpPr>
        <a:xfrm>
          <a:off x="0" y="0"/>
          <a:ext cx="0" cy="0"/>
          <a:chOff x="0" y="0"/>
          <a:chExt cx="0" cy="0"/>
        </a:xfrm>
      </p:grpSpPr>
      <p:pic>
        <p:nvPicPr>
          <p:cNvPr id="2097152" name="Google Shape;1029;p1" descr="Velammal Institute of Technology"/>
          <p:cNvPicPr preferRelativeResize="0">
            <a:picLocks/>
          </p:cNvPicPr>
          <p:nvPr/>
        </p:nvPicPr>
        <p:blipFill rotWithShape="1">
          <a:blip r:embed="rId2">
            <a:alphaModFix/>
          </a:blip>
          <a:srcRect/>
          <a:stretch>
            <a:fillRect/>
          </a:stretch>
        </p:blipFill>
        <p:spPr>
          <a:xfrm>
            <a:off x="2083253" y="540886"/>
            <a:ext cx="7615916" cy="1116822"/>
          </a:xfrm>
          <a:prstGeom prst="rect">
            <a:avLst/>
          </a:prstGeom>
          <a:noFill/>
          <a:ln>
            <a:noFill/>
          </a:ln>
        </p:spPr>
      </p:pic>
      <p:sp>
        <p:nvSpPr>
          <p:cNvPr id="1048584" name="Google Shape;1030;p1"/>
          <p:cNvSpPr txBox="1"/>
          <p:nvPr/>
        </p:nvSpPr>
        <p:spPr>
          <a:xfrm>
            <a:off x="859971" y="2357147"/>
            <a:ext cx="10804200" cy="40006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chemeClr val="dk1"/>
                </a:solidFill>
                <a:latin typeface="Bell MT"/>
                <a:ea typeface="Bell MT"/>
                <a:cs typeface="Bell MT"/>
                <a:sym typeface="Bell MT"/>
              </a:rPr>
              <a:t>                 DEPARTMENT OF  </a:t>
            </a:r>
            <a:r>
              <a:rPr lang="en-US" sz="2000" b="1" dirty="0">
                <a:solidFill>
                  <a:schemeClr val="dk1"/>
                </a:solidFill>
                <a:latin typeface="Bell MT"/>
                <a:ea typeface="Bell MT"/>
                <a:cs typeface="Bell MT"/>
                <a:sym typeface="Bell MT"/>
              </a:rPr>
              <a:t>COMPUTER SCIENCE AND ENGINEERING</a:t>
            </a:r>
            <a:endParaRPr sz="2000" b="1" dirty="0">
              <a:solidFill>
                <a:schemeClr val="dk1"/>
              </a:solidFill>
              <a:latin typeface="Bell MT"/>
              <a:ea typeface="Bell MT"/>
              <a:cs typeface="Bell MT"/>
              <a:sym typeface="Bell MT"/>
            </a:endParaRPr>
          </a:p>
        </p:txBody>
      </p:sp>
      <p:sp>
        <p:nvSpPr>
          <p:cNvPr id="1048585" name="Google Shape;1031;p1"/>
          <p:cNvSpPr txBox="1"/>
          <p:nvPr/>
        </p:nvSpPr>
        <p:spPr>
          <a:xfrm>
            <a:off x="1828798" y="3296132"/>
            <a:ext cx="8108400" cy="344705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chemeClr val="dk1"/>
                </a:solidFill>
                <a:latin typeface="Bell MT"/>
                <a:ea typeface="Bell MT"/>
                <a:cs typeface="Bell MT"/>
                <a:sym typeface="Bell MT"/>
              </a:rPr>
              <a:t>Project name : Smart Parking</a:t>
            </a:r>
            <a:r>
              <a:rPr lang="en-US" sz="2000" b="1" i="1" dirty="0">
                <a:solidFill>
                  <a:schemeClr val="dk1"/>
                </a:solidFill>
                <a:latin typeface="Bell MT"/>
                <a:ea typeface="Bell MT"/>
                <a:cs typeface="Bell MT"/>
                <a:sym typeface="Bell MT"/>
              </a:rPr>
              <a:t> </a:t>
            </a:r>
            <a:endParaRPr sz="2000" b="1" i="1" dirty="0">
              <a:solidFill>
                <a:schemeClr val="dk1"/>
              </a:solidFill>
              <a:latin typeface="Bell MT"/>
              <a:ea typeface="Bell MT"/>
              <a:cs typeface="Bell MT"/>
              <a:sym typeface="Bell MT"/>
            </a:endParaRPr>
          </a:p>
          <a:p>
            <a:pPr marL="0" marR="0" lvl="0" indent="0" algn="l" rtl="0">
              <a:spcBef>
                <a:spcPts val="0"/>
              </a:spcBef>
              <a:spcAft>
                <a:spcPts val="0"/>
              </a:spcAft>
              <a:buNone/>
            </a:pPr>
            <a:endParaRPr sz="2000" b="1" i="1" dirty="0">
              <a:solidFill>
                <a:schemeClr val="dk1"/>
              </a:solidFill>
              <a:latin typeface="Bell MT"/>
              <a:ea typeface="Bell MT"/>
              <a:cs typeface="Bell MT"/>
              <a:sym typeface="Bell MT"/>
            </a:endParaRPr>
          </a:p>
          <a:p>
            <a:pPr marL="0" marR="0" lvl="0" indent="0" algn="l" rtl="0">
              <a:spcBef>
                <a:spcPts val="0"/>
              </a:spcBef>
              <a:spcAft>
                <a:spcPts val="0"/>
              </a:spcAft>
              <a:buNone/>
            </a:pPr>
            <a:r>
              <a:rPr lang="en-US" sz="2000" b="1" dirty="0">
                <a:solidFill>
                  <a:schemeClr val="dk1"/>
                </a:solidFill>
                <a:latin typeface="Bell MT"/>
                <a:ea typeface="Bell MT"/>
                <a:cs typeface="Bell MT"/>
                <a:sym typeface="Bell MT"/>
              </a:rPr>
              <a:t>Team name : Proj_224789_Team_3</a:t>
            </a:r>
            <a:endParaRPr sz="2000" b="1" dirty="0">
              <a:solidFill>
                <a:schemeClr val="dk1"/>
              </a:solidFill>
              <a:latin typeface="Bell MT"/>
              <a:ea typeface="Bell MT"/>
              <a:cs typeface="Bell MT"/>
              <a:sym typeface="Bell MT"/>
            </a:endParaRPr>
          </a:p>
          <a:p>
            <a:pPr marL="0" marR="0" lvl="0" indent="0" algn="l" rtl="0">
              <a:spcBef>
                <a:spcPts val="0"/>
              </a:spcBef>
              <a:spcAft>
                <a:spcPts val="0"/>
              </a:spcAft>
              <a:buNone/>
            </a:pPr>
            <a:endParaRPr sz="2000" dirty="0">
              <a:solidFill>
                <a:schemeClr val="dk1"/>
              </a:solidFill>
              <a:latin typeface="Bell MT"/>
              <a:ea typeface="Bell MT"/>
              <a:cs typeface="Bell MT"/>
              <a:sym typeface="Bell MT"/>
            </a:endParaRPr>
          </a:p>
          <a:p>
            <a:pPr marL="0" marR="0" lvl="0" indent="0" algn="l" rtl="0">
              <a:spcBef>
                <a:spcPts val="0"/>
              </a:spcBef>
              <a:spcAft>
                <a:spcPts val="0"/>
              </a:spcAft>
              <a:buNone/>
            </a:pPr>
            <a:r>
              <a:rPr lang="en-US" sz="2000" b="1" dirty="0">
                <a:solidFill>
                  <a:schemeClr val="dk1"/>
                </a:solidFill>
                <a:latin typeface="Bell MT"/>
                <a:ea typeface="Bell MT"/>
                <a:cs typeface="Bell MT"/>
                <a:sym typeface="Bell MT"/>
              </a:rPr>
              <a:t>Team members :</a:t>
            </a:r>
          </a:p>
          <a:p>
            <a:pPr marL="0" marR="0" lvl="0" indent="0" rtl="0">
              <a:spcBef>
                <a:spcPts val="0"/>
              </a:spcBef>
              <a:spcAft>
                <a:spcPts val="0"/>
              </a:spcAft>
              <a:buNone/>
            </a:pPr>
            <a:r>
              <a:rPr lang="en-US" sz="1800" dirty="0">
                <a:solidFill>
                  <a:schemeClr val="dk1"/>
                </a:solidFill>
                <a:latin typeface="Bell MT"/>
                <a:ea typeface="Bell MT"/>
                <a:cs typeface="Bell MT"/>
                <a:sym typeface="Bell MT"/>
              </a:rPr>
              <a:t/>
            </a:r>
            <a:br>
              <a:rPr lang="en-US" sz="1800" dirty="0">
                <a:solidFill>
                  <a:schemeClr val="dk1"/>
                </a:solidFill>
                <a:latin typeface="Bell MT"/>
                <a:ea typeface="Bell MT"/>
                <a:cs typeface="Bell MT"/>
                <a:sym typeface="Bell MT"/>
              </a:rPr>
            </a:br>
            <a:r>
              <a:rPr lang="en-US" sz="1800" dirty="0">
                <a:solidFill>
                  <a:schemeClr val="dk1"/>
                </a:solidFill>
                <a:latin typeface="Bell MT"/>
                <a:ea typeface="Bell MT"/>
                <a:cs typeface="Bell MT"/>
                <a:sym typeface="Bell MT"/>
              </a:rPr>
              <a:t>	</a:t>
            </a:r>
            <a:r>
              <a:rPr lang="en-US" sz="2000" b="1" dirty="0">
                <a:solidFill>
                  <a:schemeClr val="dk1"/>
                </a:solidFill>
                <a:latin typeface="Bell MT"/>
                <a:ea typeface="Bell MT"/>
                <a:cs typeface="Bell MT"/>
                <a:sym typeface="Bell MT"/>
              </a:rPr>
              <a:t>KANIMOZHI V(113321104036)</a:t>
            </a:r>
            <a:br>
              <a:rPr lang="en-US" sz="2000" b="1" dirty="0">
                <a:solidFill>
                  <a:schemeClr val="dk1"/>
                </a:solidFill>
                <a:latin typeface="Bell MT"/>
                <a:ea typeface="Bell MT"/>
                <a:cs typeface="Bell MT"/>
                <a:sym typeface="Bell MT"/>
              </a:rPr>
            </a:br>
            <a:r>
              <a:rPr lang="en-US" sz="2000" b="1" dirty="0">
                <a:solidFill>
                  <a:schemeClr val="dk1"/>
                </a:solidFill>
                <a:latin typeface="Bell MT"/>
                <a:ea typeface="Bell MT"/>
                <a:cs typeface="Bell MT"/>
                <a:sym typeface="Bell MT"/>
              </a:rPr>
              <a:t>	KARAMSETTY LIKHITHA(113321104038)</a:t>
            </a:r>
            <a:br>
              <a:rPr lang="en-US" sz="2000" b="1" dirty="0">
                <a:solidFill>
                  <a:schemeClr val="dk1"/>
                </a:solidFill>
                <a:latin typeface="Bell MT"/>
                <a:ea typeface="Bell MT"/>
                <a:cs typeface="Bell MT"/>
                <a:sym typeface="Bell MT"/>
              </a:rPr>
            </a:br>
            <a:r>
              <a:rPr lang="en-US" sz="2000" b="1" dirty="0">
                <a:solidFill>
                  <a:schemeClr val="dk1"/>
                </a:solidFill>
                <a:latin typeface="Bell MT"/>
                <a:ea typeface="Bell MT"/>
                <a:cs typeface="Bell MT"/>
                <a:sym typeface="Bell MT"/>
              </a:rPr>
              <a:t>	KARTHIKA M(113321104039)</a:t>
            </a:r>
            <a:endParaRPr sz="2000" b="1" dirty="0">
              <a:solidFill>
                <a:schemeClr val="dk1"/>
              </a:solidFill>
              <a:latin typeface="Bell MT"/>
              <a:ea typeface="Bell MT"/>
              <a:cs typeface="Bell MT"/>
              <a:sym typeface="Bell MT"/>
            </a:endParaRPr>
          </a:p>
          <a:p>
            <a:pPr marL="0" marR="0" lvl="0" indent="0" rtl="0">
              <a:spcBef>
                <a:spcPts val="0"/>
              </a:spcBef>
              <a:spcAft>
                <a:spcPts val="0"/>
              </a:spcAft>
              <a:buNone/>
            </a:pPr>
            <a:r>
              <a:rPr lang="en-US" sz="2000" b="1" dirty="0">
                <a:solidFill>
                  <a:schemeClr val="dk1"/>
                </a:solidFill>
                <a:latin typeface="Bell MT"/>
                <a:ea typeface="Bell MT"/>
                <a:cs typeface="Bell MT"/>
                <a:sym typeface="Bell MT"/>
              </a:rPr>
              <a:t>             KATHIYAYENI S(113321104041)</a:t>
            </a:r>
          </a:p>
          <a:p>
            <a:pPr marL="0" marR="0" lvl="0" indent="0" algn="l" rtl="0">
              <a:spcBef>
                <a:spcPts val="0"/>
              </a:spcBef>
              <a:spcAft>
                <a:spcPts val="0"/>
              </a:spcAft>
              <a:buNone/>
            </a:pPr>
            <a:r>
              <a:rPr lang="en-US" sz="2000" b="1" dirty="0">
                <a:solidFill>
                  <a:schemeClr val="dk1"/>
                </a:solidFill>
                <a:latin typeface="Bell MT"/>
                <a:ea typeface="Bell MT"/>
                <a:cs typeface="Bell MT"/>
                <a:sym typeface="Bell MT"/>
              </a:rPr>
              <a:t>	</a:t>
            </a:r>
            <a:endParaRPr sz="2000" b="1" dirty="0">
              <a:solidFill>
                <a:schemeClr val="dk1"/>
              </a:solidFill>
              <a:latin typeface="Bell MT"/>
              <a:ea typeface="Bell MT"/>
              <a:cs typeface="Bell MT"/>
              <a:sym typeface="Bell M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7" name="Title 1"/>
          <p:cNvSpPr>
            <a:spLocks noGrp="1"/>
          </p:cNvSpPr>
          <p:nvPr>
            <p:ph type="title"/>
          </p:nvPr>
        </p:nvSpPr>
        <p:spPr>
          <a:xfrm>
            <a:off x="838200" y="681037"/>
            <a:ext cx="10515600" cy="528331"/>
          </a:xfrm>
        </p:spPr>
        <p:txBody>
          <a:bodyPr>
            <a:normAutofit fontScale="90000"/>
          </a:bodyPr>
          <a:lstStyle/>
          <a:p>
            <a:endParaRPr lang="en-US" dirty="0"/>
          </a:p>
        </p:txBody>
      </p:sp>
      <p:sp>
        <p:nvSpPr>
          <p:cNvPr id="1048608" name="Content Placeholder 2"/>
          <p:cNvSpPr>
            <a:spLocks noGrp="1"/>
          </p:cNvSpPr>
          <p:nvPr>
            <p:ph idx="1"/>
          </p:nvPr>
        </p:nvSpPr>
        <p:spPr/>
        <p:txBody>
          <a:bodyPr/>
          <a:lstStyle/>
          <a:p>
            <a:pPr marL="0" indent="0">
              <a:buNone/>
            </a:pPr>
            <a:r>
              <a:rPr lang="en-IN" b="1" dirty="0"/>
              <a:t>                 </a:t>
            </a:r>
          </a:p>
          <a:p>
            <a:pPr marL="0" indent="0">
              <a:buNone/>
            </a:pPr>
            <a:endParaRPr lang="en-IN" b="1" dirty="0"/>
          </a:p>
          <a:p>
            <a:pPr marL="0" indent="0">
              <a:buNone/>
            </a:pPr>
            <a:endParaRPr lang="en-IN" b="1" dirty="0"/>
          </a:p>
          <a:p>
            <a:pPr marL="0" indent="0">
              <a:buNone/>
            </a:pPr>
            <a:r>
              <a:rPr lang="en-IN" b="1" dirty="0"/>
              <a:t>                                                 THANK YOU </a:t>
            </a:r>
            <a:endParaRPr lang="en-US"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1" name="Title 1"/>
          <p:cNvSpPr>
            <a:spLocks noGrp="1"/>
          </p:cNvSpPr>
          <p:nvPr>
            <p:ph type="ctrTitle"/>
          </p:nvPr>
        </p:nvSpPr>
        <p:spPr>
          <a:xfrm>
            <a:off x="378668" y="134938"/>
            <a:ext cx="10986018" cy="1050050"/>
          </a:xfrm>
        </p:spPr>
        <p:txBody>
          <a:bodyPr>
            <a:normAutofit/>
          </a:bodyPr>
          <a:lstStyle/>
          <a:p>
            <a:pPr algn="l"/>
            <a:r>
              <a:rPr lang="en-IN" sz="4800" b="1" dirty="0">
                <a:latin typeface="Bell MT" panose="02020503060305020303" pitchFamily="18" charset="0"/>
              </a:rPr>
              <a:t>PROJECT </a:t>
            </a:r>
          </a:p>
        </p:txBody>
      </p:sp>
      <p:sp>
        <p:nvSpPr>
          <p:cNvPr id="1048592" name="Subtitle 2"/>
          <p:cNvSpPr>
            <a:spLocks noGrp="1"/>
          </p:cNvSpPr>
          <p:nvPr>
            <p:ph type="subTitle" idx="1"/>
          </p:nvPr>
        </p:nvSpPr>
        <p:spPr>
          <a:xfrm>
            <a:off x="378669" y="1492898"/>
            <a:ext cx="11153968" cy="5141166"/>
          </a:xfrm>
        </p:spPr>
        <p:txBody>
          <a:bodyPr>
            <a:noAutofit/>
          </a:bodyPr>
          <a:lstStyle/>
          <a:p>
            <a:pPr algn="just"/>
            <a:r>
              <a:rPr lang="en-US" dirty="0"/>
              <a:t>A smart parking project is an innovative solution aimed at making the process of finding and managing parking spaces more efficient, convenient, and sustainable. It utilizes technology and data-driven approaches to address the challenges associated with urban and suburban parking, such as congestion, pollution, and the frustration of finding available parking spaces. Smart parking projects aim to streamline the parking process, reduce the environmental impact of urban congestion, and enhance the overall quality of life in cities and </a:t>
            </a:r>
            <a:r>
              <a:rPr lang="en-US" dirty="0" err="1"/>
              <a:t>suburbs.These</a:t>
            </a:r>
            <a:r>
              <a:rPr lang="en-US" dirty="0"/>
              <a:t> projects often require collaboration between government entities, private parking operators, and technology companies to be successful.</a:t>
            </a:r>
          </a:p>
          <a:p>
            <a:pPr algn="l"/>
            <a:r>
              <a:rPr lang="en-US" dirty="0"/>
              <a:t/>
            </a:r>
            <a:br>
              <a:rPr lang="en-US" dirty="0"/>
            </a:br>
            <a:endParaRPr lang="en-US" b="1" i="0" dirty="0">
              <a:solidFill>
                <a:srgbClr val="000000"/>
              </a:solidFill>
              <a:effectLst/>
              <a:latin typeface="Arial 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2"/>
        <p:cNvGrpSpPr/>
        <p:nvPr/>
      </p:nvGrpSpPr>
      <p:grpSpPr>
        <a:xfrm>
          <a:off x="0" y="0"/>
          <a:ext cx="0" cy="0"/>
          <a:chOff x="0" y="0"/>
          <a:chExt cx="0" cy="0"/>
        </a:xfrm>
      </p:grpSpPr>
      <p:sp>
        <p:nvSpPr>
          <p:cNvPr id="1048593" name="Google Shape;1033;p2"/>
          <p:cNvSpPr txBox="1">
            <a:spLocks noGrp="1"/>
          </p:cNvSpPr>
          <p:nvPr>
            <p:ph type="subTitle" idx="1"/>
          </p:nvPr>
        </p:nvSpPr>
        <p:spPr>
          <a:xfrm>
            <a:off x="1343608" y="104969"/>
            <a:ext cx="8964300" cy="6753000"/>
          </a:xfrm>
          <a:prstGeom prst="rect">
            <a:avLst/>
          </a:prstGeom>
          <a:noFill/>
          <a:ln>
            <a:noFill/>
          </a:ln>
        </p:spPr>
        <p:txBody>
          <a:bodyPr spcFirstLastPara="1" wrap="square" lIns="91425" tIns="45700" rIns="91425" bIns="45700" anchor="t" anchorCtr="0">
            <a:normAutofit fontScale="95000"/>
          </a:bodyPr>
          <a:lstStyle/>
          <a:p>
            <a:pPr marL="0" lvl="0" indent="0" algn="l" rtl="0">
              <a:lnSpc>
                <a:spcPct val="90000"/>
              </a:lnSpc>
              <a:spcBef>
                <a:spcPts val="0"/>
              </a:spcBef>
              <a:spcAft>
                <a:spcPts val="0"/>
              </a:spcAft>
              <a:buClr>
                <a:schemeClr val="dk1"/>
              </a:buClr>
              <a:buSzPts val="4800"/>
              <a:buNone/>
            </a:pPr>
            <a:r>
              <a:rPr lang="en-US" sz="4800" b="1" i="0" dirty="0">
                <a:latin typeface="Calibri"/>
                <a:ea typeface="Calibri"/>
                <a:cs typeface="Calibri"/>
                <a:sym typeface="Calibri"/>
              </a:rPr>
              <a:t>Requirements:</a:t>
            </a:r>
          </a:p>
          <a:p>
            <a:pPr marL="0" lvl="0" indent="0" algn="l" rtl="0">
              <a:lnSpc>
                <a:spcPct val="90000"/>
              </a:lnSpc>
              <a:spcBef>
                <a:spcPts val="1000"/>
              </a:spcBef>
              <a:spcAft>
                <a:spcPts val="0"/>
              </a:spcAft>
              <a:buClr>
                <a:schemeClr val="dk1"/>
              </a:buClr>
              <a:buSzPts val="2800"/>
              <a:buNone/>
            </a:pPr>
            <a:endParaRPr sz="2800" b="1" dirty="0">
              <a:latin typeface="Calibri"/>
              <a:ea typeface="Calibri"/>
              <a:cs typeface="Calibri"/>
              <a:sym typeface="Calibri"/>
            </a:endParaRPr>
          </a:p>
          <a:p>
            <a:pPr marL="0" lvl="0" indent="0" algn="l" rtl="0">
              <a:lnSpc>
                <a:spcPct val="90000"/>
              </a:lnSpc>
              <a:spcBef>
                <a:spcPts val="1000"/>
              </a:spcBef>
              <a:spcAft>
                <a:spcPts val="0"/>
              </a:spcAft>
              <a:buClr>
                <a:schemeClr val="dk1"/>
              </a:buClr>
              <a:buSzPts val="2800"/>
              <a:buNone/>
            </a:pPr>
            <a:r>
              <a:rPr lang="en-US" sz="2800" b="1" dirty="0">
                <a:latin typeface="Calibri"/>
                <a:ea typeface="Calibri"/>
                <a:cs typeface="Calibri"/>
                <a:sym typeface="Calibri"/>
              </a:rPr>
              <a:t>The Components that are required are:</a:t>
            </a:r>
          </a:p>
          <a:p>
            <a:pPr marL="0" lvl="0" indent="0" algn="l" rtl="0">
              <a:lnSpc>
                <a:spcPct val="90000"/>
              </a:lnSpc>
              <a:spcBef>
                <a:spcPts val="1000"/>
              </a:spcBef>
              <a:spcAft>
                <a:spcPts val="0"/>
              </a:spcAft>
              <a:buClr>
                <a:schemeClr val="dk1"/>
              </a:buClr>
              <a:buSzPts val="2800"/>
              <a:buNone/>
            </a:pPr>
            <a:endParaRPr sz="2800" b="1" dirty="0">
              <a:latin typeface="Bell MT"/>
              <a:ea typeface="Bell MT"/>
              <a:cs typeface="Bell MT"/>
              <a:sym typeface="Bell MT"/>
            </a:endParaRPr>
          </a:p>
          <a:p>
            <a:pPr marL="0" lvl="0" indent="0" algn="l" rtl="0">
              <a:lnSpc>
                <a:spcPct val="90000"/>
              </a:lnSpc>
              <a:spcBef>
                <a:spcPts val="1000"/>
              </a:spcBef>
              <a:spcAft>
                <a:spcPts val="0"/>
              </a:spcAft>
              <a:buClr>
                <a:schemeClr val="dk1"/>
              </a:buClr>
              <a:buSzPts val="2000"/>
              <a:buNone/>
            </a:pPr>
            <a:endParaRPr sz="2000" dirty="0">
              <a:solidFill>
                <a:srgbClr val="374151"/>
              </a:solidFill>
              <a:latin typeface="Arial"/>
              <a:ea typeface="Arial"/>
              <a:cs typeface="Arial"/>
              <a:sym typeface="Arial"/>
            </a:endParaRPr>
          </a:p>
          <a:p>
            <a:pPr marL="0" lvl="0" indent="0" algn="l" rtl="0">
              <a:lnSpc>
                <a:spcPct val="90000"/>
              </a:lnSpc>
              <a:spcBef>
                <a:spcPts val="1000"/>
              </a:spcBef>
              <a:spcAft>
                <a:spcPts val="0"/>
              </a:spcAft>
              <a:buClr>
                <a:srgbClr val="374151"/>
              </a:buClr>
              <a:buSzPts val="2000"/>
              <a:buNone/>
            </a:pPr>
            <a:r>
              <a:rPr lang="en-US" sz="2000" dirty="0">
                <a:solidFill>
                  <a:srgbClr val="374151"/>
                </a:solidFill>
              </a:rPr>
              <a:t>                  1.Parkng Sensors</a:t>
            </a:r>
            <a:endParaRPr sz="2000" b="0" i="0" dirty="0">
              <a:solidFill>
                <a:srgbClr val="374151"/>
              </a:solidFill>
            </a:endParaRPr>
          </a:p>
          <a:p>
            <a:pPr marL="0" lvl="0" indent="0" algn="l" rtl="0">
              <a:lnSpc>
                <a:spcPct val="90000"/>
              </a:lnSpc>
              <a:spcBef>
                <a:spcPts val="1000"/>
              </a:spcBef>
              <a:spcAft>
                <a:spcPts val="0"/>
              </a:spcAft>
              <a:buClr>
                <a:srgbClr val="374151"/>
              </a:buClr>
              <a:buSzPts val="2000"/>
              <a:buNone/>
            </a:pPr>
            <a:r>
              <a:rPr lang="en-US" sz="2000" b="0" i="0" dirty="0">
                <a:solidFill>
                  <a:srgbClr val="374151"/>
                </a:solidFill>
              </a:rPr>
              <a:t>	  2.Gateway/Controller</a:t>
            </a:r>
            <a:endParaRPr sz="2000" b="0" i="0" dirty="0">
              <a:solidFill>
                <a:srgbClr val="374151"/>
              </a:solidFill>
            </a:endParaRPr>
          </a:p>
          <a:p>
            <a:pPr marL="0" lvl="0" indent="0" algn="l" rtl="0">
              <a:lnSpc>
                <a:spcPct val="90000"/>
              </a:lnSpc>
              <a:spcBef>
                <a:spcPts val="1000"/>
              </a:spcBef>
              <a:spcAft>
                <a:spcPts val="0"/>
              </a:spcAft>
              <a:buClr>
                <a:srgbClr val="374151"/>
              </a:buClr>
              <a:buSzPts val="2000"/>
              <a:buNone/>
            </a:pPr>
            <a:r>
              <a:rPr lang="en-US" sz="2000" b="0" i="0" dirty="0">
                <a:solidFill>
                  <a:srgbClr val="374151"/>
                </a:solidFill>
              </a:rPr>
              <a:t>	 </a:t>
            </a:r>
            <a:r>
              <a:rPr lang="en-US" sz="2000" dirty="0">
                <a:solidFill>
                  <a:srgbClr val="374151"/>
                </a:solidFill>
              </a:rPr>
              <a:t> </a:t>
            </a:r>
            <a:r>
              <a:rPr lang="en-US" sz="2000" b="0" i="0" dirty="0">
                <a:solidFill>
                  <a:srgbClr val="374151"/>
                </a:solidFill>
              </a:rPr>
              <a:t>3.Cloud Platform </a:t>
            </a:r>
            <a:endParaRPr lang="en-US" sz="2000" dirty="0">
              <a:solidFill>
                <a:srgbClr val="374151"/>
              </a:solidFill>
            </a:endParaRPr>
          </a:p>
          <a:p>
            <a:pPr marL="0" lvl="0" indent="0" algn="l" rtl="0">
              <a:lnSpc>
                <a:spcPct val="90000"/>
              </a:lnSpc>
              <a:spcBef>
                <a:spcPts val="1000"/>
              </a:spcBef>
              <a:spcAft>
                <a:spcPts val="0"/>
              </a:spcAft>
              <a:buClr>
                <a:srgbClr val="374151"/>
              </a:buClr>
              <a:buSzPts val="2000"/>
              <a:buNone/>
            </a:pPr>
            <a:r>
              <a:rPr lang="en-US" sz="2000" b="0" i="0" dirty="0">
                <a:solidFill>
                  <a:srgbClr val="374151"/>
                </a:solidFill>
              </a:rPr>
              <a:t>	  4.Mobile App</a:t>
            </a:r>
            <a:endParaRPr sz="2000" b="0" i="0" dirty="0">
              <a:solidFill>
                <a:srgbClr val="374151"/>
              </a:solidFill>
            </a:endParaRPr>
          </a:p>
          <a:p>
            <a:pPr marL="0" lvl="0" indent="0" algn="l" rtl="0">
              <a:lnSpc>
                <a:spcPct val="90000"/>
              </a:lnSpc>
              <a:spcBef>
                <a:spcPts val="1000"/>
              </a:spcBef>
              <a:spcAft>
                <a:spcPts val="0"/>
              </a:spcAft>
              <a:buClr>
                <a:srgbClr val="374151"/>
              </a:buClr>
              <a:buSzPts val="2000"/>
              <a:buNone/>
            </a:pPr>
            <a:r>
              <a:rPr lang="en-US" sz="2000" b="0" i="0" dirty="0">
                <a:solidFill>
                  <a:srgbClr val="374151"/>
                </a:solidFill>
              </a:rPr>
              <a:t>	  5.Backend Server</a:t>
            </a:r>
            <a:endParaRPr sz="2000" b="0" i="0" dirty="0">
              <a:solidFill>
                <a:srgbClr val="374151"/>
              </a:solidFill>
            </a:endParaRPr>
          </a:p>
          <a:p>
            <a:pPr marL="0" lvl="0" indent="0" algn="l" rtl="0">
              <a:lnSpc>
                <a:spcPct val="90000"/>
              </a:lnSpc>
              <a:spcBef>
                <a:spcPts val="1000"/>
              </a:spcBef>
              <a:spcAft>
                <a:spcPts val="0"/>
              </a:spcAft>
              <a:buClr>
                <a:srgbClr val="374151"/>
              </a:buClr>
              <a:buSzPts val="2000"/>
              <a:buNone/>
            </a:pPr>
            <a:r>
              <a:rPr lang="en-US" sz="2000" b="0" i="0" dirty="0">
                <a:solidFill>
                  <a:srgbClr val="374151"/>
                </a:solidFill>
              </a:rPr>
              <a:t>	  6.Signage And Displays</a:t>
            </a:r>
          </a:p>
          <a:p>
            <a:pPr marL="0" lvl="0" indent="0" algn="l" rtl="0">
              <a:lnSpc>
                <a:spcPct val="90000"/>
              </a:lnSpc>
              <a:spcBef>
                <a:spcPts val="1000"/>
              </a:spcBef>
              <a:spcAft>
                <a:spcPts val="0"/>
              </a:spcAft>
              <a:buClr>
                <a:srgbClr val="374151"/>
              </a:buClr>
              <a:buSzPts val="2000"/>
              <a:buNone/>
            </a:pPr>
            <a:r>
              <a:rPr lang="en-US" sz="2000" b="0" i="0" dirty="0">
                <a:solidFill>
                  <a:srgbClr val="374151"/>
                </a:solidFill>
              </a:rPr>
              <a:t>                   7.Cameras</a:t>
            </a:r>
          </a:p>
          <a:p>
            <a:pPr marL="0" lvl="0" indent="0" algn="l" rtl="0">
              <a:lnSpc>
                <a:spcPct val="90000"/>
              </a:lnSpc>
              <a:spcBef>
                <a:spcPts val="1000"/>
              </a:spcBef>
              <a:spcAft>
                <a:spcPts val="0"/>
              </a:spcAft>
              <a:buClr>
                <a:srgbClr val="374151"/>
              </a:buClr>
              <a:buSzPts val="2000"/>
              <a:buNone/>
            </a:pPr>
            <a:r>
              <a:rPr lang="en-US" sz="2000" dirty="0">
                <a:solidFill>
                  <a:srgbClr val="374151"/>
                </a:solidFill>
              </a:rPr>
              <a:t>                    8.Arduino</a:t>
            </a:r>
            <a:endParaRPr sz="2000" b="0" i="0" dirty="0">
              <a:solidFill>
                <a:srgbClr val="374151"/>
              </a:solidFill>
            </a:endParaRPr>
          </a:p>
          <a:p>
            <a:pPr marL="0" lvl="0" indent="0" algn="l" rtl="0">
              <a:lnSpc>
                <a:spcPct val="90000"/>
              </a:lnSpc>
              <a:spcBef>
                <a:spcPts val="1000"/>
              </a:spcBef>
              <a:spcAft>
                <a:spcPts val="0"/>
              </a:spcAft>
              <a:buClr>
                <a:srgbClr val="374151"/>
              </a:buClr>
              <a:buSzPts val="2000"/>
              <a:buNone/>
            </a:pPr>
            <a:r>
              <a:rPr lang="en-US" sz="2000" dirty="0">
                <a:solidFill>
                  <a:srgbClr val="374151"/>
                </a:solidFill>
              </a:rPr>
              <a:t>                    9.Internet Connectivity</a:t>
            </a:r>
            <a:endParaRPr sz="2000" b="0" i="0" dirty="0">
              <a:solidFill>
                <a:srgbClr val="374151"/>
              </a:solidFill>
            </a:endParaRPr>
          </a:p>
          <a:p>
            <a:pPr marL="0" lvl="0" indent="0" algn="l" rtl="0">
              <a:lnSpc>
                <a:spcPct val="90000"/>
              </a:lnSpc>
              <a:spcBef>
                <a:spcPts val="1000"/>
              </a:spcBef>
              <a:spcAft>
                <a:spcPts val="0"/>
              </a:spcAft>
              <a:buClr>
                <a:schemeClr val="dk1"/>
              </a:buClr>
              <a:buSzPts val="2800"/>
              <a:buNone/>
            </a:pPr>
            <a:endParaRPr sz="2800" i="0" dirty="0">
              <a:latin typeface="Bell MT"/>
              <a:ea typeface="Bell MT"/>
              <a:cs typeface="Bell MT"/>
              <a:sym typeface="Bell M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WhatsApp Video 2023-10-26 at 11.28.4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28468" y="580291"/>
            <a:ext cx="9079523" cy="5103055"/>
          </a:xfrm>
          <a:prstGeom prst="rect">
            <a:avLst/>
          </a:prstGeom>
        </p:spPr>
      </p:pic>
    </p:spTree>
    <p:extLst>
      <p:ext uri="{BB962C8B-B14F-4D97-AF65-F5344CB8AC3E}">
        <p14:creationId xmlns:p14="http://schemas.microsoft.com/office/powerpoint/2010/main" val="295999667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5"/>
        <p:cNvGrpSpPr/>
        <p:nvPr/>
      </p:nvGrpSpPr>
      <p:grpSpPr>
        <a:xfrm>
          <a:off x="0" y="0"/>
          <a:ext cx="0" cy="0"/>
          <a:chOff x="0" y="0"/>
          <a:chExt cx="0" cy="0"/>
        </a:xfrm>
      </p:grpSpPr>
      <p:sp>
        <p:nvSpPr>
          <p:cNvPr id="1048594" name="Google Shape;1036;p1"/>
          <p:cNvSpPr txBox="1">
            <a:spLocks noGrp="1"/>
          </p:cNvSpPr>
          <p:nvPr>
            <p:ph type="ctrTitle"/>
          </p:nvPr>
        </p:nvSpPr>
        <p:spPr>
          <a:xfrm>
            <a:off x="593271" y="538842"/>
            <a:ext cx="10827300" cy="730200"/>
          </a:xfrm>
          <a:prstGeom prst="rect">
            <a:avLst/>
          </a:prstGeom>
          <a:noFill/>
          <a:ln>
            <a:noFill/>
          </a:ln>
        </p:spPr>
        <p:txBody>
          <a:bodyPr spcFirstLastPara="1" wrap="square" lIns="91425" tIns="45700" rIns="91425" bIns="45700" anchor="b" anchorCtr="0">
            <a:normAutofit fontScale="90000"/>
          </a:bodyPr>
          <a:lstStyle/>
          <a:p>
            <a:pPr marL="0" lvl="0" indent="0" algn="l" rtl="0">
              <a:lnSpc>
                <a:spcPct val="90000"/>
              </a:lnSpc>
              <a:spcBef>
                <a:spcPts val="0"/>
              </a:spcBef>
              <a:spcAft>
                <a:spcPts val="0"/>
              </a:spcAft>
              <a:buClr>
                <a:schemeClr val="dk1"/>
              </a:buClr>
              <a:buSzPct val="100000"/>
              <a:buFont typeface="Bell MT"/>
              <a:buNone/>
            </a:pPr>
            <a:r>
              <a:rPr lang="en-US" sz="2400" b="1">
                <a:latin typeface="Bell MT"/>
                <a:ea typeface="Bell MT"/>
                <a:cs typeface="Bell MT"/>
                <a:sym typeface="Bell MT"/>
              </a:rPr>
              <a:t>PYTHON CODE</a:t>
            </a:r>
            <a:br>
              <a:rPr lang="en-US" sz="2400" b="1">
                <a:latin typeface="Bell MT"/>
                <a:ea typeface="Bell MT"/>
                <a:cs typeface="Bell MT"/>
                <a:sym typeface="Bell MT"/>
              </a:rPr>
            </a:br>
            <a:r>
              <a:rPr lang="en-US" sz="2400" b="1">
                <a:latin typeface="Bell MT"/>
                <a:ea typeface="Bell MT"/>
                <a:cs typeface="Bell MT"/>
                <a:sym typeface="Bell MT"/>
              </a:rPr>
              <a:t> </a:t>
            </a:r>
          </a:p>
        </p:txBody>
      </p:sp>
      <p:sp>
        <p:nvSpPr>
          <p:cNvPr id="1048595" name="Google Shape;1037;p1"/>
          <p:cNvSpPr txBox="1">
            <a:spLocks noGrp="1"/>
          </p:cNvSpPr>
          <p:nvPr>
            <p:ph type="subTitle" idx="1"/>
          </p:nvPr>
        </p:nvSpPr>
        <p:spPr>
          <a:xfrm>
            <a:off x="288925" y="466531"/>
            <a:ext cx="11626800" cy="6306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3800"/>
              <a:buNone/>
            </a:pPr>
            <a:r>
              <a:rPr lang="en-IN" sz="3800" dirty="0"/>
              <a:t>CODE</a:t>
            </a:r>
            <a:endParaRPr sz="3800" dirty="0"/>
          </a:p>
        </p:txBody>
      </p:sp>
      <p:sp>
        <p:nvSpPr>
          <p:cNvPr id="1048596" name="Google Shape;1038;p1"/>
          <p:cNvSpPr txBox="1"/>
          <p:nvPr/>
        </p:nvSpPr>
        <p:spPr>
          <a:xfrm>
            <a:off x="593267" y="1097275"/>
            <a:ext cx="7836300" cy="58825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dirty="0">
                <a:solidFill>
                  <a:schemeClr val="dk1"/>
                </a:solidFill>
                <a:latin typeface="Calibri"/>
                <a:ea typeface="Calibri"/>
                <a:cs typeface="Calibri"/>
                <a:sym typeface="Calibri"/>
              </a:rPr>
              <a:t>#include &lt;</a:t>
            </a:r>
            <a:r>
              <a:rPr lang="en-US" sz="1800" b="0" i="0" u="none" strike="noStrike" cap="none" dirty="0" err="1">
                <a:solidFill>
                  <a:schemeClr val="dk1"/>
                </a:solidFill>
                <a:latin typeface="Calibri"/>
                <a:ea typeface="Calibri"/>
                <a:cs typeface="Calibri"/>
                <a:sym typeface="Calibri"/>
              </a:rPr>
              <a:t>Wire.h</a:t>
            </a:r>
            <a:r>
              <a:rPr lang="en-US" sz="1800" b="0" i="0" u="none" strike="noStrike" cap="none" dirty="0">
                <a:solidFill>
                  <a:schemeClr val="dk1"/>
                </a:solidFill>
                <a:latin typeface="Calibri"/>
                <a:ea typeface="Calibri"/>
                <a:cs typeface="Calibri"/>
                <a:sym typeface="Calibri"/>
              </a:rPr>
              <a:t>&gt;</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#include &lt;LiquidCrystal_I2C.h&gt;</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LiquidCrystal_I2C lcd(0x27, 16, 2);  // Change the HEX address</a:t>
            </a: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#include &lt;</a:t>
            </a:r>
            <a:r>
              <a:rPr lang="en-US" sz="1800" dirty="0" err="1">
                <a:solidFill>
                  <a:schemeClr val="dk1"/>
                </a:solidFill>
                <a:latin typeface="Calibri"/>
                <a:ea typeface="Calibri"/>
                <a:cs typeface="Calibri"/>
                <a:sym typeface="Calibri"/>
              </a:rPr>
              <a:t>Servo.h</a:t>
            </a:r>
            <a:r>
              <a:rPr lang="en-US" sz="1800" dirty="0">
                <a:solidFill>
                  <a:schemeClr val="dk1"/>
                </a:solidFill>
                <a:latin typeface="Calibri"/>
                <a:ea typeface="Calibri"/>
                <a:cs typeface="Calibri"/>
                <a:sym typeface="Calibri"/>
              </a:rPr>
              <a:t>&gt;</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Servo myservo1;</a:t>
            </a: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int IR1 = 2;</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int IR2 = 4;</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int </a:t>
            </a:r>
            <a:r>
              <a:rPr lang="en-US" sz="1800" dirty="0" err="1">
                <a:solidFill>
                  <a:schemeClr val="dk1"/>
                </a:solidFill>
                <a:latin typeface="Calibri"/>
                <a:ea typeface="Calibri"/>
                <a:cs typeface="Calibri"/>
                <a:sym typeface="Calibri"/>
              </a:rPr>
              <a:t>SmokeDetectorPin</a:t>
            </a:r>
            <a:r>
              <a:rPr lang="en-US" sz="1800" dirty="0">
                <a:solidFill>
                  <a:schemeClr val="dk1"/>
                </a:solidFill>
                <a:latin typeface="Calibri"/>
                <a:ea typeface="Calibri"/>
                <a:cs typeface="Calibri"/>
                <a:sym typeface="Calibri"/>
              </a:rPr>
              <a:t> = 6;  // Digital pin for the smoke detector</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int </a:t>
            </a:r>
            <a:r>
              <a:rPr lang="en-US" sz="1800" dirty="0" err="1">
                <a:solidFill>
                  <a:schemeClr val="dk1"/>
                </a:solidFill>
                <a:latin typeface="Calibri"/>
                <a:ea typeface="Calibri"/>
                <a:cs typeface="Calibri"/>
                <a:sym typeface="Calibri"/>
              </a:rPr>
              <a:t>BuzzerPin</a:t>
            </a:r>
            <a:r>
              <a:rPr lang="en-US" sz="1800" dirty="0">
                <a:solidFill>
                  <a:schemeClr val="dk1"/>
                </a:solidFill>
                <a:latin typeface="Calibri"/>
                <a:ea typeface="Calibri"/>
                <a:cs typeface="Calibri"/>
                <a:sym typeface="Calibri"/>
              </a:rPr>
              <a:t> = 7;         // Digital pin for the buzzer</a:t>
            </a: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int Slot = 4;  // Enter Total number of parking Slots</a:t>
            </a: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bool flag1 = false;</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bool flag2 = false;</a:t>
            </a: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unsigned long </a:t>
            </a:r>
            <a:r>
              <a:rPr lang="en-US" sz="1800" dirty="0" err="1">
                <a:solidFill>
                  <a:schemeClr val="dk1"/>
                </a:solidFill>
                <a:latin typeface="Calibri"/>
                <a:ea typeface="Calibri"/>
                <a:cs typeface="Calibri"/>
                <a:sym typeface="Calibri"/>
              </a:rPr>
              <a:t>lastLcdUpdate</a:t>
            </a:r>
            <a:r>
              <a:rPr lang="en-US" sz="1800" dirty="0">
                <a:solidFill>
                  <a:schemeClr val="dk1"/>
                </a:solidFill>
                <a:latin typeface="Calibri"/>
                <a:ea typeface="Calibri"/>
                <a:cs typeface="Calibri"/>
                <a:sym typeface="Calibri"/>
              </a:rPr>
              <a:t> = 0;  // Variable to track the time of the last LCD update</a:t>
            </a:r>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unsigned long </a:t>
            </a:r>
            <a:r>
              <a:rPr lang="en-US" sz="1800" dirty="0" err="1">
                <a:solidFill>
                  <a:schemeClr val="dk1"/>
                </a:solidFill>
                <a:latin typeface="Calibri"/>
                <a:ea typeface="Calibri"/>
                <a:cs typeface="Calibri"/>
                <a:sym typeface="Calibri"/>
              </a:rPr>
              <a:t>lcdUpdateInterval</a:t>
            </a:r>
            <a:r>
              <a:rPr lang="en-US" sz="1800" dirty="0">
                <a:solidFill>
                  <a:schemeClr val="dk1"/>
                </a:solidFill>
                <a:latin typeface="Calibri"/>
                <a:ea typeface="Calibri"/>
                <a:cs typeface="Calibri"/>
                <a:sym typeface="Calibri"/>
              </a:rPr>
              <a:t> = 1000;  // Update the LCD every 1000</a:t>
            </a:r>
            <a:endParaRPr sz="1800" dirty="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9"/>
        <p:cNvGrpSpPr/>
        <p:nvPr/>
      </p:nvGrpSpPr>
      <p:grpSpPr>
        <a:xfrm>
          <a:off x="0" y="0"/>
          <a:ext cx="0" cy="0"/>
          <a:chOff x="0" y="0"/>
          <a:chExt cx="0" cy="0"/>
        </a:xfrm>
      </p:grpSpPr>
      <p:sp>
        <p:nvSpPr>
          <p:cNvPr id="1048597" name="Google Shape;1040;p2"/>
          <p:cNvSpPr txBox="1"/>
          <p:nvPr/>
        </p:nvSpPr>
        <p:spPr>
          <a:xfrm>
            <a:off x="694789" y="592946"/>
            <a:ext cx="6270900" cy="6187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void setup() {</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lcd.begin(16, 2);  // Initialize LCD with 16 columns and 2 rows</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lcd.backlight();</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pinMode(IR1, INPUT);</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pinMode(IR2, INPUT);</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pinMode(SmokeDetectorPin, INPUT);</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pinMode(BuzzerPin, OUTPUT);</a:t>
            </a: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  myservo1.attach(3);</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myservo1.write(100);</a:t>
            </a:r>
          </a:p>
          <a:p>
            <a:pPr marL="0" marR="0" lvl="0" indent="0" algn="l" rtl="0">
              <a:spcBef>
                <a:spcPts val="0"/>
              </a:spcBef>
              <a:spcAft>
                <a:spcPts val="0"/>
              </a:spcAft>
              <a:buNone/>
            </a:pPr>
            <a:endParaRPr sz="18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  lcd.setCursor(0, 0);</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lcd.print("     ARDUINO    ");</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lcd.setCursor(0, 1);</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lcd.print(" PARKING SYSTEM ");</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delay(2000);</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lcd.clear();</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a:t>
            </a:r>
          </a:p>
          <a:p>
            <a:pPr marL="0" marR="0" lvl="0" indent="0" algn="l" rtl="0">
              <a:spcBef>
                <a:spcPts val="0"/>
              </a:spcBef>
              <a:spcAft>
                <a:spcPts val="0"/>
              </a:spcAft>
              <a:buNone/>
            </a:pPr>
            <a:r>
              <a:rPr lang="en-US" sz="1800">
                <a:solidFill>
                  <a:schemeClr val="dk1"/>
                </a:solidFill>
                <a:latin typeface="Calibri"/>
                <a:ea typeface="Calibri"/>
                <a:cs typeface="Calibri"/>
                <a:sym typeface="Calibri"/>
              </a:rPr>
              <a:t>  Serial.begin(9600);  // Start serial communication for debugging</a:t>
            </a:r>
          </a:p>
          <a:p>
            <a:pPr marL="0" marR="0" lvl="0" indent="0" algn="l" rtl="0">
              <a:spcBef>
                <a:spcPts val="0"/>
              </a:spcBef>
              <a:spcAft>
                <a:spcPts val="0"/>
              </a:spcAft>
              <a:buNone/>
            </a:pPr>
            <a:r>
              <a:rPr lang="en-US" sz="1800">
                <a:solidFill>
                  <a:schemeClr val="dk1"/>
                </a:solidFill>
                <a:latin typeface="Calibri"/>
                <a:ea typeface="Calibri"/>
                <a:cs typeface="Calibri"/>
                <a:sym typeface="Calibri"/>
              </a:rPr>
              <a:t>}</a:t>
            </a:r>
            <a:endParaRPr sz="1800">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8" name="TextBox 4"/>
          <p:cNvSpPr txBox="1"/>
          <p:nvPr/>
        </p:nvSpPr>
        <p:spPr>
          <a:xfrm>
            <a:off x="901337" y="483326"/>
            <a:ext cx="3889048" cy="6492240"/>
          </a:xfrm>
          <a:prstGeom prst="rect">
            <a:avLst/>
          </a:prstGeom>
          <a:noFill/>
        </p:spPr>
        <p:txBody>
          <a:bodyPr wrap="none" rtlCol="0">
            <a:spAutoFit/>
          </a:bodyPr>
          <a:lstStyle/>
          <a:p>
            <a:r>
              <a:rPr lang="en-US" dirty="0"/>
              <a:t> if (</a:t>
            </a:r>
            <a:r>
              <a:rPr lang="en-US" dirty="0" err="1"/>
              <a:t>digitalRead</a:t>
            </a:r>
            <a:r>
              <a:rPr lang="en-US" dirty="0"/>
              <a:t>(IR2) == LOW &amp;&amp; !flag2) {</a:t>
            </a:r>
          </a:p>
          <a:p>
            <a:r>
              <a:rPr lang="en-US" dirty="0"/>
              <a:t>    flag2 = true;</a:t>
            </a:r>
          </a:p>
          <a:p>
            <a:r>
              <a:rPr lang="en-US" dirty="0"/>
              <a:t>    if (!flag1) {</a:t>
            </a:r>
          </a:p>
          <a:p>
            <a:r>
              <a:rPr lang="en-US" dirty="0"/>
              <a:t>      myservo1.write(0);</a:t>
            </a:r>
          </a:p>
          <a:p>
            <a:r>
              <a:rPr lang="en-US" dirty="0"/>
              <a:t>      Slot++;</a:t>
            </a:r>
          </a:p>
          <a:p>
            <a:r>
              <a:rPr lang="en-US" dirty="0"/>
              <a:t>    }</a:t>
            </a:r>
          </a:p>
          <a:p>
            <a:r>
              <a:rPr lang="en-US" dirty="0"/>
              <a:t>  }</a:t>
            </a:r>
          </a:p>
          <a:p>
            <a:endParaRPr lang="en-US" dirty="0"/>
          </a:p>
          <a:p>
            <a:r>
              <a:rPr lang="en-US" dirty="0"/>
              <a:t>  if (flag1 &amp;&amp; flag2) {</a:t>
            </a:r>
          </a:p>
          <a:p>
            <a:r>
              <a:rPr lang="en-US" dirty="0"/>
              <a:t>    delay(1000);</a:t>
            </a:r>
          </a:p>
          <a:p>
            <a:r>
              <a:rPr lang="en-US" dirty="0"/>
              <a:t>    myservo1.write(100);</a:t>
            </a:r>
          </a:p>
          <a:p>
            <a:r>
              <a:rPr lang="en-US" dirty="0"/>
              <a:t>    </a:t>
            </a:r>
            <a:r>
              <a:rPr lang="en-US" dirty="0" err="1"/>
              <a:t>Serial.println</a:t>
            </a:r>
            <a:r>
              <a:rPr lang="en-US" dirty="0"/>
              <a:t>("Servo returned to initial position.");</a:t>
            </a:r>
          </a:p>
          <a:p>
            <a:r>
              <a:rPr lang="en-US" dirty="0"/>
              <a:t>    flag1 = false;</a:t>
            </a:r>
          </a:p>
          <a:p>
            <a:r>
              <a:rPr lang="en-US" dirty="0"/>
              <a:t>    flag2 = false;</a:t>
            </a:r>
          </a:p>
          <a:p>
            <a:r>
              <a:rPr lang="en-US" dirty="0"/>
              <a:t>  }</a:t>
            </a:r>
          </a:p>
          <a:p>
            <a:endParaRPr lang="en-US" dirty="0"/>
          </a:p>
          <a:p>
            <a:r>
              <a:rPr lang="en-US" dirty="0"/>
              <a:t>  // Update the LCD display with a delay</a:t>
            </a:r>
          </a:p>
          <a:p>
            <a:r>
              <a:rPr lang="en-US" dirty="0"/>
              <a:t>  if (</a:t>
            </a:r>
            <a:r>
              <a:rPr lang="en-US" dirty="0" err="1"/>
              <a:t>millis</a:t>
            </a:r>
            <a:r>
              <a:rPr lang="en-US" dirty="0"/>
              <a:t>() - </a:t>
            </a:r>
            <a:r>
              <a:rPr lang="en-US" dirty="0" err="1"/>
              <a:t>lastLcdUpdate</a:t>
            </a:r>
            <a:r>
              <a:rPr lang="en-US" dirty="0"/>
              <a:t> &gt;= </a:t>
            </a:r>
            <a:r>
              <a:rPr lang="en-US" dirty="0" err="1"/>
              <a:t>lcdUpdateInterval</a:t>
            </a:r>
            <a:r>
              <a:rPr lang="en-US" dirty="0"/>
              <a:t>) {</a:t>
            </a:r>
          </a:p>
          <a:p>
            <a:r>
              <a:rPr lang="en-US" dirty="0"/>
              <a:t>    </a:t>
            </a:r>
            <a:r>
              <a:rPr lang="en-US" dirty="0" err="1"/>
              <a:t>updateLcdDisplay</a:t>
            </a:r>
            <a:r>
              <a:rPr lang="en-US" dirty="0"/>
              <a:t>();</a:t>
            </a:r>
          </a:p>
          <a:p>
            <a:r>
              <a:rPr lang="en-US" dirty="0"/>
              <a:t>    </a:t>
            </a:r>
            <a:r>
              <a:rPr lang="en-US" dirty="0" err="1"/>
              <a:t>lastLcdUpdate</a:t>
            </a:r>
            <a:r>
              <a:rPr lang="en-US" dirty="0"/>
              <a:t> = </a:t>
            </a:r>
            <a:r>
              <a:rPr lang="en-US" dirty="0" err="1"/>
              <a:t>millis</a:t>
            </a:r>
            <a:r>
              <a:rPr lang="en-US" dirty="0"/>
              <a:t>();</a:t>
            </a:r>
          </a:p>
          <a:p>
            <a:r>
              <a:rPr lang="en-US" dirty="0"/>
              <a:t>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9" name="TextBox 4"/>
          <p:cNvSpPr txBox="1"/>
          <p:nvPr/>
        </p:nvSpPr>
        <p:spPr>
          <a:xfrm>
            <a:off x="692331" y="600891"/>
            <a:ext cx="5294283" cy="5577840"/>
          </a:xfrm>
          <a:prstGeom prst="rect">
            <a:avLst/>
          </a:prstGeom>
          <a:noFill/>
        </p:spPr>
        <p:txBody>
          <a:bodyPr wrap="none" rtlCol="0">
            <a:spAutoFit/>
          </a:bodyPr>
          <a:lstStyle/>
          <a:p>
            <a:r>
              <a:rPr lang="en-US" dirty="0"/>
              <a:t>void </a:t>
            </a:r>
            <a:r>
              <a:rPr lang="en-US" dirty="0" err="1"/>
              <a:t>updateLcdDisplay</a:t>
            </a:r>
            <a:r>
              <a:rPr lang="en-US" dirty="0"/>
              <a:t>() {</a:t>
            </a:r>
          </a:p>
          <a:p>
            <a:r>
              <a:rPr lang="en-US" dirty="0"/>
              <a:t>  if (</a:t>
            </a:r>
            <a:r>
              <a:rPr lang="en-US" dirty="0" err="1"/>
              <a:t>digitalRead</a:t>
            </a:r>
            <a:r>
              <a:rPr lang="en-US" dirty="0"/>
              <a:t>(</a:t>
            </a:r>
            <a:r>
              <a:rPr lang="en-US" dirty="0" err="1"/>
              <a:t>SmokeDetectorPin</a:t>
            </a:r>
            <a:r>
              <a:rPr lang="en-US" dirty="0"/>
              <a:t>) == HIGH) {</a:t>
            </a:r>
          </a:p>
          <a:p>
            <a:r>
              <a:rPr lang="en-US" dirty="0"/>
              <a:t>    </a:t>
            </a:r>
            <a:r>
              <a:rPr lang="en-US" dirty="0" err="1"/>
              <a:t>displayMessage</a:t>
            </a:r>
            <a:r>
              <a:rPr lang="en-US" dirty="0"/>
              <a:t>("   WARNING!   ", " Smoke Detected ");</a:t>
            </a:r>
          </a:p>
          <a:p>
            <a:r>
              <a:rPr lang="en-US" dirty="0"/>
              <a:t>    </a:t>
            </a:r>
            <a:r>
              <a:rPr lang="en-US" dirty="0" err="1"/>
              <a:t>digitalWrite</a:t>
            </a:r>
            <a:r>
              <a:rPr lang="en-US" dirty="0"/>
              <a:t>(</a:t>
            </a:r>
            <a:r>
              <a:rPr lang="en-US" dirty="0" err="1"/>
              <a:t>BuzzerPin</a:t>
            </a:r>
            <a:r>
              <a:rPr lang="en-US" dirty="0"/>
              <a:t>, HIGH);  // Turn on the buzzer</a:t>
            </a:r>
          </a:p>
          <a:p>
            <a:r>
              <a:rPr lang="en-US" dirty="0"/>
              <a:t>  } else {</a:t>
            </a:r>
          </a:p>
          <a:p>
            <a:r>
              <a:rPr lang="en-US" dirty="0"/>
              <a:t>    </a:t>
            </a:r>
            <a:r>
              <a:rPr lang="en-US" dirty="0" err="1"/>
              <a:t>displayMessage</a:t>
            </a:r>
            <a:r>
              <a:rPr lang="en-US" dirty="0"/>
              <a:t>("    WELCOME!    ", "Slot Left: " + String(Slot));</a:t>
            </a:r>
          </a:p>
          <a:p>
            <a:r>
              <a:rPr lang="en-US" dirty="0"/>
              <a:t>    </a:t>
            </a:r>
            <a:r>
              <a:rPr lang="en-US" dirty="0" err="1"/>
              <a:t>digitalWrite</a:t>
            </a:r>
            <a:r>
              <a:rPr lang="en-US" dirty="0"/>
              <a:t>(</a:t>
            </a:r>
            <a:r>
              <a:rPr lang="en-US" dirty="0" err="1"/>
              <a:t>BuzzerPin</a:t>
            </a:r>
            <a:r>
              <a:rPr lang="en-US" dirty="0"/>
              <a:t>, LOW);   // Turn off the buzzer</a:t>
            </a:r>
          </a:p>
          <a:p>
            <a:r>
              <a:rPr lang="en-US" dirty="0"/>
              <a:t>  }</a:t>
            </a:r>
          </a:p>
          <a:p>
            <a:r>
              <a:rPr lang="en-US" dirty="0"/>
              <a:t>}</a:t>
            </a:r>
          </a:p>
          <a:p>
            <a:r>
              <a:rPr lang="en-US" dirty="0"/>
              <a:t>void </a:t>
            </a:r>
            <a:r>
              <a:rPr lang="en-US" dirty="0" err="1"/>
              <a:t>displayMessage</a:t>
            </a:r>
            <a:r>
              <a:rPr lang="en-US" dirty="0"/>
              <a:t>(const char *line1, const String &amp;line2) {</a:t>
            </a:r>
          </a:p>
          <a:p>
            <a:r>
              <a:rPr lang="en-US" dirty="0"/>
              <a:t>  </a:t>
            </a:r>
            <a:r>
              <a:rPr lang="en-US" dirty="0" err="1"/>
              <a:t>lcd.clear</a:t>
            </a:r>
            <a:r>
              <a:rPr lang="en-US" dirty="0"/>
              <a:t>();</a:t>
            </a:r>
          </a:p>
          <a:p>
            <a:r>
              <a:rPr lang="en-US" dirty="0"/>
              <a:t>  </a:t>
            </a:r>
            <a:r>
              <a:rPr lang="en-US" dirty="0" err="1"/>
              <a:t>lcd.setCursor</a:t>
            </a:r>
            <a:r>
              <a:rPr lang="en-US" dirty="0"/>
              <a:t>(0, 0);</a:t>
            </a:r>
          </a:p>
          <a:p>
            <a:r>
              <a:rPr lang="en-US" dirty="0"/>
              <a:t>  </a:t>
            </a:r>
            <a:r>
              <a:rPr lang="en-US" dirty="0" err="1"/>
              <a:t>lcd.print</a:t>
            </a:r>
            <a:r>
              <a:rPr lang="en-US" dirty="0"/>
              <a:t>(line1);</a:t>
            </a:r>
          </a:p>
          <a:p>
            <a:r>
              <a:rPr lang="en-US" dirty="0"/>
              <a:t>  </a:t>
            </a:r>
            <a:r>
              <a:rPr lang="en-US" dirty="0" err="1"/>
              <a:t>lcd.setCursor</a:t>
            </a:r>
            <a:r>
              <a:rPr lang="en-US" dirty="0"/>
              <a:t>(0, 1);</a:t>
            </a:r>
          </a:p>
          <a:p>
            <a:r>
              <a:rPr lang="en-US" dirty="0"/>
              <a:t>  </a:t>
            </a:r>
            <a:r>
              <a:rPr lang="en-US" dirty="0" err="1"/>
              <a:t>lcd.print</a:t>
            </a:r>
            <a:r>
              <a:rPr lang="en-US" dirty="0"/>
              <a:t>(line2);</a:t>
            </a:r>
          </a:p>
          <a:p>
            <a:r>
              <a:rPr lang="en-US" dirty="0"/>
              <a:t>}</a:t>
            </a:r>
          </a:p>
          <a:p>
            <a:endParaRPr lang="en-US" dirty="0"/>
          </a:p>
          <a:p>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0" name="Title 1"/>
          <p:cNvSpPr>
            <a:spLocks noGrp="1"/>
          </p:cNvSpPr>
          <p:nvPr>
            <p:ph type="ctrTitle"/>
          </p:nvPr>
        </p:nvSpPr>
        <p:spPr>
          <a:xfrm>
            <a:off x="391885" y="82777"/>
            <a:ext cx="9144000" cy="896937"/>
          </a:xfrm>
        </p:spPr>
        <p:txBody>
          <a:bodyPr>
            <a:normAutofit/>
          </a:bodyPr>
          <a:lstStyle/>
          <a:p>
            <a:pPr algn="l"/>
            <a:r>
              <a:rPr lang="en-IN" sz="2400" b="1" dirty="0">
                <a:latin typeface="Calibri" pitchFamily="34" charset="0"/>
                <a:cs typeface="Calibri" pitchFamily="34" charset="0"/>
              </a:rPr>
              <a:t>CONCLUSION:</a:t>
            </a:r>
          </a:p>
        </p:txBody>
      </p:sp>
      <p:sp>
        <p:nvSpPr>
          <p:cNvPr id="1048601" name="Subtitle 2"/>
          <p:cNvSpPr>
            <a:spLocks noGrp="1"/>
          </p:cNvSpPr>
          <p:nvPr>
            <p:ph type="subTitle" idx="1"/>
          </p:nvPr>
        </p:nvSpPr>
        <p:spPr>
          <a:xfrm>
            <a:off x="966811" y="1203649"/>
            <a:ext cx="9682843" cy="6724261"/>
          </a:xfrm>
        </p:spPr>
        <p:txBody>
          <a:bodyPr>
            <a:noAutofit/>
          </a:bodyPr>
          <a:lstStyle/>
          <a:p>
            <a:pPr algn="just">
              <a:lnSpc>
                <a:spcPct val="107000"/>
              </a:lnSpc>
              <a:spcAft>
                <a:spcPts val="800"/>
              </a:spcAft>
            </a:pPr>
            <a:r>
              <a:rPr lang="en-US" dirty="0"/>
              <a:t>The smart parking project has demonstrated the potential to revolutionize urban mobility and enhance the overall parking experience for both drivers and city authorities. Through the deployment of advanced technologies, data analytics, and improved infrastructure, this project aims to address various challenges associated with parking in urban areas</a:t>
            </a:r>
            <a:r>
              <a:rPr lang="en-IN" kern="0" spc="-10" dirty="0">
                <a:solidFill>
                  <a:srgbClr val="000000"/>
                </a:solidFill>
                <a:effectLst/>
                <a:ea typeface="Times New Roman" panose="02020603050405020304" pitchFamily="18" charset="0"/>
                <a:cs typeface="Times New Roman" panose="02020603050405020304" pitchFamily="18" charset="0"/>
              </a:rPr>
              <a:t>.</a:t>
            </a:r>
            <a:r>
              <a:rPr lang="en-US" dirty="0"/>
              <a:t>The success of this project underscores the potential for further innovation in the realm of smart cities and transportation. As technology continues to evolve, smart parking solutions will play an increasingly vital role in creating more sustainable, efficient, and user-friendly urban environments.</a:t>
            </a:r>
            <a:endParaRPr lang="en-IN" sz="20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691</Words>
  <Application>Microsoft Office PowerPoint</Application>
  <PresentationFormat>Widescreen</PresentationFormat>
  <Paragraphs>110</Paragraphs>
  <Slides>10</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Arial 2</vt:lpstr>
      <vt:lpstr>Bell MT</vt:lpstr>
      <vt:lpstr>Calibri</vt:lpstr>
      <vt:lpstr>Calibri Light</vt:lpstr>
      <vt:lpstr>Times New Roman</vt:lpstr>
      <vt:lpstr>Office Theme</vt:lpstr>
      <vt:lpstr>PowerPoint Presentation</vt:lpstr>
      <vt:lpstr>PROJECT </vt:lpstr>
      <vt:lpstr>PowerPoint Presentation</vt:lpstr>
      <vt:lpstr>PowerPoint Presentation</vt:lpstr>
      <vt:lpstr>PYTHON CODE  </vt:lpstr>
      <vt:lpstr>PowerPoint Presentation</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2201117TI</dc:creator>
  <cp:lastModifiedBy>HP</cp:lastModifiedBy>
  <cp:revision>3</cp:revision>
  <dcterms:created xsi:type="dcterms:W3CDTF">2023-10-25T06:21:33Z</dcterms:created>
  <dcterms:modified xsi:type="dcterms:W3CDTF">2023-10-26T09:36:07Z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529467a5a0514af681115a7844b9098a</vt:lpwstr>
  </property>
</Properties>
</file>